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6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59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12-11-2020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  <p:sp>
        <p:nvSpPr>
          <p:cNvPr id="2" name="Rectangle 1"/>
          <p:cNvSpPr/>
          <p:nvPr/>
        </p:nvSpPr>
        <p:spPr>
          <a:xfrm>
            <a:off x="4460431" y="2421709"/>
            <a:ext cx="22313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Project Name : COVID 20</a:t>
            </a:r>
            <a:endParaRPr lang="en-US" sz="1400" dirty="0"/>
          </a:p>
          <a:p>
            <a:r>
              <a:rPr lang="en-US" dirty="0"/>
              <a:t>Team Size : 3</a:t>
            </a:r>
            <a:endParaRPr lang="en-US" sz="1400" dirty="0"/>
          </a:p>
          <a:p>
            <a:r>
              <a:rPr lang="en-US" dirty="0"/>
              <a:t>BU Mentor Name : Jagadeesh B, Roshan Noronha, Milind </a:t>
            </a:r>
            <a:r>
              <a:rPr lang="en-US" dirty="0" err="1"/>
              <a:t>Hatkhamkar</a:t>
            </a:r>
            <a:r>
              <a:rPr lang="en-US" dirty="0"/>
              <a:t> </a:t>
            </a:r>
            <a:endParaRPr lang="en-US" sz="1400" dirty="0"/>
          </a:p>
          <a:p>
            <a:r>
              <a:rPr lang="en-US" dirty="0"/>
              <a:t>Team Members Details :</a:t>
            </a:r>
            <a:endParaRPr lang="en-US" sz="1400" dirty="0"/>
          </a:p>
          <a:p>
            <a:pPr marL="0" indent="0">
              <a:buNone/>
            </a:pP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3002265" y="3716156"/>
            <a:ext cx="2442385" cy="107356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100" b="1" dirty="0"/>
          </a:p>
          <a:p>
            <a:pPr algn="ctr"/>
            <a:r>
              <a:rPr lang="en-US" b="1" dirty="0"/>
              <a:t>Shrikant </a:t>
            </a:r>
            <a:r>
              <a:rPr lang="en-US" b="1" dirty="0" err="1"/>
              <a:t>Barkale</a:t>
            </a:r>
            <a:endParaRPr lang="en-US" sz="1100" dirty="0"/>
          </a:p>
          <a:p>
            <a:pPr algn="ctr"/>
            <a:r>
              <a:rPr lang="en-US" b="1" dirty="0"/>
              <a:t>PS#  99002458</a:t>
            </a:r>
            <a:endParaRPr lang="en-US" sz="1100" dirty="0"/>
          </a:p>
          <a:p>
            <a:pPr algn="ctr"/>
            <a:r>
              <a:rPr lang="en-US" b="1" dirty="0"/>
              <a:t>2009BLRICP01</a:t>
            </a:r>
            <a:endParaRPr lang="en-US" sz="1100" dirty="0"/>
          </a:p>
          <a:p>
            <a:pPr algn="ctr"/>
            <a:r>
              <a:rPr lang="en-US" b="1" dirty="0"/>
              <a:t>B.E ECE</a:t>
            </a:r>
            <a:endParaRPr lang="en-US" sz="1100" dirty="0"/>
          </a:p>
          <a:p>
            <a:pPr algn="ctr"/>
            <a:r>
              <a:rPr lang="en-US" b="1" dirty="0"/>
              <a:t>Team Player, Mentoring</a:t>
            </a:r>
            <a:endParaRPr lang="en-US" sz="11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357681" y="2006969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35" y="2034062"/>
            <a:ext cx="1094246" cy="1349311"/>
          </a:xfrm>
          <a:prstGeom prst="rect">
            <a:avLst/>
          </a:prstGeom>
        </p:spPr>
      </p:pic>
      <p:sp>
        <p:nvSpPr>
          <p:cNvPr id="7" name="TextBox 6">
            <a:extLst/>
          </p:cNvPr>
          <p:cNvSpPr txBox="1"/>
          <p:nvPr/>
        </p:nvSpPr>
        <p:spPr>
          <a:xfrm>
            <a:off x="720698" y="2006968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/>
          </p:cNvPr>
          <p:cNvSpPr txBox="1"/>
          <p:nvPr/>
        </p:nvSpPr>
        <p:spPr>
          <a:xfrm>
            <a:off x="6511899" y="203351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Rectangle: Rounded Corners 9">
            <a:extLst/>
          </p:cNvPr>
          <p:cNvSpPr/>
          <p:nvPr/>
        </p:nvSpPr>
        <p:spPr>
          <a:xfrm>
            <a:off x="106666" y="3717250"/>
            <a:ext cx="2442385" cy="107356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Shweta Melavane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PS#99002488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EXTC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Time Management, Teamwork</a:t>
            </a:r>
          </a:p>
        </p:txBody>
      </p:sp>
      <p:sp>
        <p:nvSpPr>
          <p:cNvPr id="11" name="Rectangle: Rounded Corners 10">
            <a:extLst/>
          </p:cNvPr>
          <p:cNvSpPr/>
          <p:nvPr/>
        </p:nvSpPr>
        <p:spPr>
          <a:xfrm>
            <a:off x="5897865" y="3716156"/>
            <a:ext cx="2442385" cy="107356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Harshith H K</a:t>
            </a:r>
            <a:endParaRPr lang="en-US" sz="1000" dirty="0"/>
          </a:p>
          <a:p>
            <a:pPr algn="ctr"/>
            <a:r>
              <a:rPr lang="en-US" sz="1100" b="1" dirty="0"/>
              <a:t>PS#  99002442</a:t>
            </a:r>
            <a:endParaRPr lang="en-US" sz="1000" dirty="0"/>
          </a:p>
          <a:p>
            <a:pPr algn="ctr"/>
            <a:r>
              <a:rPr lang="en-US" sz="1100" b="1" dirty="0"/>
              <a:t>2009BLRICP01</a:t>
            </a:r>
            <a:endParaRPr lang="en-US" sz="1000" dirty="0"/>
          </a:p>
          <a:p>
            <a:pPr algn="ctr"/>
            <a:r>
              <a:rPr lang="en-US" sz="1100" b="1" dirty="0" err="1"/>
              <a:t>B.Tech</a:t>
            </a:r>
            <a:r>
              <a:rPr lang="en-US" sz="1100" b="1" dirty="0"/>
              <a:t> CS</a:t>
            </a:r>
            <a:endParaRPr lang="en-US" sz="1000" dirty="0"/>
          </a:p>
          <a:p>
            <a:pPr algn="ctr"/>
            <a:r>
              <a:rPr lang="en-US" sz="1100" b="1" dirty="0"/>
              <a:t>Time Management, Interpersonal Skills, Management Skills </a:t>
            </a:r>
            <a:br>
              <a:rPr lang="en-US" sz="1000" dirty="0"/>
            </a:br>
            <a:endParaRPr lang="en-US" sz="1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60431" y="2421709"/>
            <a:ext cx="22313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032" name="Picture 8" descr="https://lh5.googleusercontent.com/RFN2JsSt47rSzK9geTn1Sa6ZxWrlTzCZCo0YRNb6J3WNoos8SbchUtLILxBioskNsVo-6v9yfj0ujDQNOBqTl8sOHMY-ba8ARlLC-CUZN9QsKER80v3jPog-VM22v8DiN3S6Lb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3468" y="2053483"/>
            <a:ext cx="1051502" cy="1363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lh4.googleusercontent.com/EzdEhF7xYAtr0QbxP2pZb__TI7qkcplOnnzvbSmGxAbru7oKaYK9OMvwBEPiIWm-aFky7o_9a6sD17b16FWAeowLq-_QeQWQAAsbOmSvyCVwR-QZEOks8qpe-skV9OgLtcAFx9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938" y="2120619"/>
            <a:ext cx="1161804" cy="120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4" name="vokoscreen-2020-11-12-19-08-31_0TZDdxFN_jVq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6138" y="666750"/>
            <a:ext cx="7450137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Add a proper dedicated back end support with Database support.</a:t>
            </a:r>
          </a:p>
          <a:p>
            <a:pPr fontAlgn="base"/>
            <a:r>
              <a:rPr lang="en-US" dirty="0"/>
              <a:t>Each login, Register, Forgot Password pages can also be designed in attractive way</a:t>
            </a:r>
          </a:p>
          <a:p>
            <a:pPr fontAlgn="base"/>
            <a:r>
              <a:rPr lang="en-US" dirty="0"/>
              <a:t>Home page can have more redirecting links lined to it</a:t>
            </a:r>
          </a:p>
          <a:p>
            <a:pPr fontAlgn="base"/>
            <a:r>
              <a:rPr lang="en-US" dirty="0"/>
              <a:t>Add more API’s to the Project and make it much more helpful.</a:t>
            </a:r>
          </a:p>
          <a:p>
            <a:pPr fontAlgn="base"/>
            <a:r>
              <a:rPr lang="en-US" dirty="0"/>
              <a:t>Make a native App out of it.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abad16e2-75b5-4d02-890c-30395bfef711"/>
    <ds:schemaRef ds:uri="http://schemas.microsoft.com/office/infopath/2007/PartnerControls"/>
    <ds:schemaRef ds:uri="http://purl.org/dc/elements/1.1/"/>
    <ds:schemaRef ds:uri="3f90b35a-c7f5-466e-bdce-aad1192bcad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1259</TotalTime>
  <Words>121</Words>
  <Application>Microsoft Office PowerPoint</Application>
  <PresentationFormat>On-screen Show (16:9)</PresentationFormat>
  <Paragraphs>31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Shweta Bala Melavane</cp:lastModifiedBy>
  <cp:revision>138</cp:revision>
  <dcterms:created xsi:type="dcterms:W3CDTF">2020-09-04T19:07:05Z</dcterms:created>
  <dcterms:modified xsi:type="dcterms:W3CDTF">2020-11-12T14:01:47Z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